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86" r:id="rId3"/>
    <p:sldId id="273" r:id="rId4"/>
    <p:sldId id="274" r:id="rId5"/>
    <p:sldId id="275" r:id="rId6"/>
    <p:sldId id="256" r:id="rId7"/>
    <p:sldId id="257" r:id="rId8"/>
    <p:sldId id="258" r:id="rId9"/>
    <p:sldId id="259" r:id="rId10"/>
    <p:sldId id="260" r:id="rId11"/>
    <p:sldId id="261" r:id="rId12"/>
    <p:sldId id="264" r:id="rId13"/>
    <p:sldId id="262" r:id="rId14"/>
    <p:sldId id="263" r:id="rId15"/>
    <p:sldId id="266" r:id="rId16"/>
    <p:sldId id="265" r:id="rId17"/>
    <p:sldId id="268" r:id="rId18"/>
    <p:sldId id="270" r:id="rId19"/>
    <p:sldId id="269" r:id="rId20"/>
    <p:sldId id="267" r:id="rId21"/>
    <p:sldId id="27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jpeg"/><Relationship Id="rId4" Type="http://schemas.openxmlformats.org/officeDocument/2006/relationships/image" Target="../media/image6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познавательно-речевому развитию воспитанников № 547</a:t>
            </a:r>
            <a:br>
              <a:rPr lang="ru-RU" sz="16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068960"/>
            <a:ext cx="8458200" cy="9144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Духовно нравственное воспитание дошкольников средствами театрально-игровой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4797152"/>
            <a:ext cx="437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1КК: Каримуллина Н. 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91880" y="6021287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Екатеринбург</a:t>
            </a:r>
          </a:p>
          <a:p>
            <a:r>
              <a:rPr lang="ru-RU" dirty="0" smtClean="0"/>
              <a:t>        2025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15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едсовет 26 ноября\фото длЯ презентации театр\76a550e5-f8e9-441c-8da9-3dac9ecbc32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1" b="15260"/>
          <a:stretch/>
        </p:blipFill>
        <p:spPr bwMode="auto">
          <a:xfrm>
            <a:off x="2195736" y="4797152"/>
            <a:ext cx="6833026" cy="19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едсовет 26 ноября\фото длЯ презентации театр\a05e6a6a-de6f-4c1f-8d63-bf8e0b1b4f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43407" r="3182" b="17627"/>
          <a:stretch/>
        </p:blipFill>
        <p:spPr bwMode="auto">
          <a:xfrm>
            <a:off x="2009622" y="188640"/>
            <a:ext cx="7024254" cy="22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педсовет 26 ноября\фото длЯ презентации театр\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8" b="11459"/>
          <a:stretch/>
        </p:blipFill>
        <p:spPr bwMode="auto">
          <a:xfrm>
            <a:off x="107504" y="2564904"/>
            <a:ext cx="79928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педсовет 26 ноября\фото длЯ презентации театр\80d1d870-9939-49ac-b927-d38c23da39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7"/>
          <a:stretch/>
        </p:blipFill>
        <p:spPr bwMode="auto">
          <a:xfrm>
            <a:off x="107504" y="188640"/>
            <a:ext cx="3603518" cy="336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педсовет 26 ноября\фото длЯ презентации театр\747ff653-180a-412e-8662-2295acf2cdb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r="4045"/>
          <a:stretch/>
        </p:blipFill>
        <p:spPr bwMode="auto">
          <a:xfrm>
            <a:off x="3783373" y="116633"/>
            <a:ext cx="5277158" cy="34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едсовет 26 ноября\фото длЯ презентации театр\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1" r="4196" b="6210"/>
          <a:stretch/>
        </p:blipFill>
        <p:spPr bwMode="auto">
          <a:xfrm>
            <a:off x="1259632" y="3746313"/>
            <a:ext cx="5977555" cy="29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650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педсовет 26 ноября\фото длЯ презентации театр\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20796" r="13912" b="8747"/>
          <a:stretch/>
        </p:blipFill>
        <p:spPr bwMode="auto">
          <a:xfrm>
            <a:off x="5201132" y="116632"/>
            <a:ext cx="383771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педсовет 26 ноября\фото длЯ презентации театр\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0" b="39750"/>
          <a:stretch/>
        </p:blipFill>
        <p:spPr bwMode="auto">
          <a:xfrm>
            <a:off x="179512" y="116632"/>
            <a:ext cx="486462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педсовет 26 ноября\фото длЯ презентации театр\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20207"/>
          <a:stretch/>
        </p:blipFill>
        <p:spPr bwMode="auto">
          <a:xfrm>
            <a:off x="179512" y="2420888"/>
            <a:ext cx="3096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педсовет 26 ноября\фото длЯ презентации театр\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2" b="39717"/>
          <a:stretch/>
        </p:blipFill>
        <p:spPr bwMode="auto">
          <a:xfrm>
            <a:off x="3414503" y="3356992"/>
            <a:ext cx="562927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79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едсовет 26 ноября\фото длЯ презентации театр\20211011_101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4523" y="2384883"/>
            <a:ext cx="6552728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едсовет 26 ноября\фото длЯ презентации театр\2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80219" y="2576363"/>
            <a:ext cx="657564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едсовет 26 ноября\фото длЯ презентации театр\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18793" r="12297" b="1856"/>
          <a:stretch/>
        </p:blipFill>
        <p:spPr bwMode="auto">
          <a:xfrm>
            <a:off x="5148064" y="188640"/>
            <a:ext cx="32403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едсовет 26 ноября\фото длЯ презентации театр\fecf637b-782e-492e-993a-796e266585c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5" t="3581" r="14288"/>
          <a:stretch/>
        </p:blipFill>
        <p:spPr bwMode="auto">
          <a:xfrm rot="16200000">
            <a:off x="5435288" y="3213786"/>
            <a:ext cx="2448272" cy="46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13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педсовет 26 ноября\фото длЯ презентации театр\3a27db18-eda7-4e6c-9cc5-082b2f0182f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7" b="14036"/>
          <a:stretch/>
        </p:blipFill>
        <p:spPr bwMode="auto">
          <a:xfrm>
            <a:off x="179512" y="3140968"/>
            <a:ext cx="4264464" cy="35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едсовет 26 ноября\фото длЯ презентации театр\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91472" cy="64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педсовет 26 ноября\фото длЯ презентации театр\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22516" r="12137" b="6543"/>
          <a:stretch/>
        </p:blipFill>
        <p:spPr bwMode="auto">
          <a:xfrm>
            <a:off x="107504" y="188640"/>
            <a:ext cx="4336472" cy="28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8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педсовет 26 ноября\фото длЯ презентации театр\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0" b="21077"/>
          <a:stretch/>
        </p:blipFill>
        <p:spPr bwMode="auto">
          <a:xfrm>
            <a:off x="107504" y="3861048"/>
            <a:ext cx="6912768" cy="28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педсовет 26 ноября\фото длЯ презентации театр\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5" b="15631"/>
          <a:stretch/>
        </p:blipFill>
        <p:spPr bwMode="auto">
          <a:xfrm>
            <a:off x="1763688" y="116632"/>
            <a:ext cx="7295456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5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педсовет 26 ноября\фото длЯ презентации театр\1e147b58-7d7b-4ff5-b01f-7af5b7606c0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36307" r="6353" b="32491"/>
          <a:stretch/>
        </p:blipFill>
        <p:spPr bwMode="auto">
          <a:xfrm>
            <a:off x="107504" y="188640"/>
            <a:ext cx="3726872" cy="38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педсовет 26 ноября\фото длЯ презентации театр\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33030" b="33565"/>
          <a:stretch/>
        </p:blipFill>
        <p:spPr bwMode="auto">
          <a:xfrm>
            <a:off x="4211960" y="2852936"/>
            <a:ext cx="4824279" cy="3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педсовет 26 ноября\фото длЯ презентации театр\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38064" r="3679" b="38186"/>
          <a:stretch/>
        </p:blipFill>
        <p:spPr bwMode="auto">
          <a:xfrm>
            <a:off x="3995936" y="188640"/>
            <a:ext cx="5040560" cy="248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педсовет 26 ноября\фото длЯ презентации театр\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42181" r="3579" b="36460"/>
          <a:stretch/>
        </p:blipFill>
        <p:spPr bwMode="auto">
          <a:xfrm>
            <a:off x="122428" y="4104903"/>
            <a:ext cx="3938379" cy="26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87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педсовет 26 ноября\фото длЯ презентации театр\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t="20415" r="9068" b="23311"/>
          <a:stretch/>
        </p:blipFill>
        <p:spPr bwMode="auto">
          <a:xfrm>
            <a:off x="92518" y="2852936"/>
            <a:ext cx="2463258" cy="35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педсовет 26 ноября\фото длЯ презентации театр\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33006" r="15856" b="32709"/>
          <a:stretch/>
        </p:blipFill>
        <p:spPr bwMode="auto">
          <a:xfrm>
            <a:off x="1259632" y="5091367"/>
            <a:ext cx="1537854" cy="15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педсовет 26 ноября\фото длЯ презентации театр\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8732" r="5890" b="8317"/>
          <a:stretch/>
        </p:blipFill>
        <p:spPr bwMode="auto">
          <a:xfrm>
            <a:off x="5868144" y="116632"/>
            <a:ext cx="313112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педсовет 26 ноября\фото длЯ презентации театр\4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16236" r="14630" b="7818"/>
          <a:stretch/>
        </p:blipFill>
        <p:spPr bwMode="auto">
          <a:xfrm>
            <a:off x="7206387" y="2852936"/>
            <a:ext cx="1828800" cy="38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User\Desktop\педсовет 26 ноября\фото длЯ презентации театр\4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t="47682" r="2314" b="34478"/>
          <a:stretch/>
        </p:blipFill>
        <p:spPr bwMode="auto">
          <a:xfrm>
            <a:off x="92518" y="132478"/>
            <a:ext cx="5559602" cy="257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User\Desktop\педсовет 26 ноября\фото длЯ презентации театр\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11845" r="9351" b="9388"/>
          <a:stretch/>
        </p:blipFill>
        <p:spPr bwMode="auto">
          <a:xfrm>
            <a:off x="2915816" y="2852936"/>
            <a:ext cx="4178482" cy="3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21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педсовет 26 ноября\фото длЯ презентации театр\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5" t="24909" r="5052" b="20703"/>
          <a:stretch/>
        </p:blipFill>
        <p:spPr bwMode="auto">
          <a:xfrm>
            <a:off x="141349" y="692696"/>
            <a:ext cx="43431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педсовет 26 ноября\фото длЯ презентации театр\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52589" r="56215" b="14199"/>
          <a:stretch/>
        </p:blipFill>
        <p:spPr bwMode="auto">
          <a:xfrm>
            <a:off x="4688114" y="3268839"/>
            <a:ext cx="4327592" cy="34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педсовет 26 ноября\фото длЯ презентации театр\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2" t="52778" r="11277" b="14883"/>
          <a:stretch/>
        </p:blipFill>
        <p:spPr bwMode="auto">
          <a:xfrm>
            <a:off x="4688114" y="116632"/>
            <a:ext cx="4412343" cy="29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23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педсовет 26 ноября\фото длЯ презентации театр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5760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педсовет 26 ноября\фото длЯ презентации театр\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37904" r="7237" b="37301"/>
          <a:stretch/>
        </p:blipFill>
        <p:spPr bwMode="auto">
          <a:xfrm>
            <a:off x="3995936" y="3284984"/>
            <a:ext cx="4977816" cy="340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педсовет 26 ноября\фото длЯ презентации театр\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42568" r="5104" b="41346"/>
          <a:stretch/>
        </p:blipFill>
        <p:spPr bwMode="auto">
          <a:xfrm>
            <a:off x="3995936" y="116631"/>
            <a:ext cx="4939648" cy="28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9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610" y="1124744"/>
            <a:ext cx="8686800" cy="3384376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«мы играем не потому, что мы дети, но само детство нам дано для того, чтобы мы играли»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97152"/>
            <a:ext cx="8686800" cy="1282973"/>
          </a:xfrm>
        </p:spPr>
        <p:txBody>
          <a:bodyPr/>
          <a:lstStyle/>
          <a:p>
            <a:pPr marL="0" indent="0" algn="r">
              <a:buNone/>
            </a:pPr>
            <a:r>
              <a:rPr lang="ru-RU" i="1" dirty="0" smtClean="0"/>
              <a:t>Карл Гросс   </a:t>
            </a:r>
          </a:p>
          <a:p>
            <a:pPr marL="0" indent="0" algn="r">
              <a:buNone/>
            </a:pPr>
            <a:r>
              <a:rPr lang="ru-RU" i="1" dirty="0" smtClean="0"/>
              <a:t>(немецкий психолог)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0211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User\Desktop\педсовет 26 ноября\фото длЯ презентации театр\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 b="19240"/>
          <a:stretch/>
        </p:blipFill>
        <p:spPr bwMode="auto">
          <a:xfrm>
            <a:off x="6228184" y="96028"/>
            <a:ext cx="2809801" cy="337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педсовет 26 ноября\фото длЯ презентации театр\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1" b="20349"/>
          <a:stretch/>
        </p:blipFill>
        <p:spPr bwMode="auto">
          <a:xfrm>
            <a:off x="65007" y="2999273"/>
            <a:ext cx="3570889" cy="37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педсовет 26 ноября\фото длЯ презентации театр\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7" b="18801"/>
          <a:stretch/>
        </p:blipFill>
        <p:spPr bwMode="auto">
          <a:xfrm>
            <a:off x="5868144" y="3514297"/>
            <a:ext cx="3135717" cy="32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ser\Desktop\педсовет 26 ноября\фото длЯ презентации театр\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3" b="39563"/>
          <a:stretch/>
        </p:blipFill>
        <p:spPr bwMode="auto">
          <a:xfrm>
            <a:off x="65007" y="116632"/>
            <a:ext cx="40624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User\Desktop\педсовет 26 ноября\фото длЯ презентации театр\5a2009c3-3440-4b77-a30f-f713f4bbfbe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162" b="16062"/>
          <a:stretch/>
        </p:blipFill>
        <p:spPr bwMode="auto">
          <a:xfrm flipH="1">
            <a:off x="4283968" y="116633"/>
            <a:ext cx="178939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User\Desktop\педсовет 26 ноября\фото длЯ презентации театр\4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t="22617" r="28527" b="26810"/>
          <a:stretch/>
        </p:blipFill>
        <p:spPr bwMode="auto">
          <a:xfrm>
            <a:off x="3851920" y="2999272"/>
            <a:ext cx="1740735" cy="37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594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268760"/>
            <a:ext cx="8686800" cy="115212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«ТЕАТР ЭМОЦИЙ»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564905"/>
            <a:ext cx="8686800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Эмоции-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это когда мы смотрим на лицо человека и понимаем, какое у него настроение.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1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24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педсовет 26 ноября\фото длЯ презентации театр\cba06a4fefdd723c3966ce3a77f53b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27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AppData\Local\Temp\{A15DC9D9-9C61-400C-98F8-F68DE82F95DE}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640961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13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педсовет 26 ноября\фото длЯ презентации театр\980da5d9d72ec0d9a3f4864decef6ac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2"/>
          <a:stretch/>
        </p:blipFill>
        <p:spPr bwMode="auto">
          <a:xfrm>
            <a:off x="251520" y="188640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5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Desktop\педсовет 26 ноября\фото длЯ презентации театр\c073b56f1eed2804a46b02921ae63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73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04864"/>
            <a:ext cx="8182744" cy="83820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Артисты пантомимы»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0791" y="3244334"/>
            <a:ext cx="57824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Покажи частями тела</a:t>
            </a:r>
          </a:p>
        </p:txBody>
      </p:sp>
    </p:spTree>
    <p:extLst>
      <p:ext uri="{BB962C8B-B14F-4D97-AF65-F5344CB8AC3E}">
        <p14:creationId xmlns:p14="http://schemas.microsoft.com/office/powerpoint/2010/main" val="3461453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«ЖЕСТ»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068960"/>
            <a:ext cx="8686800" cy="30111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 какой профессии идет речь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23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Мини-спектакль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996952"/>
            <a:ext cx="8686800" cy="30831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«Храбрый рыцарь»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37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User\AppData\Local\Temp\{D77F9DD3-3DBD-4C9B-AFF3-441E7CD654B7}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988840"/>
            <a:ext cx="6840760" cy="40912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- неисчерпаемый источник развития чувств, переживаний и эмоциональных открытий, способ приобщения к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духовному богатству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84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педсовет 26 ноября\фото длЯ презентации театр\output20522up-scal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44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34687"/>
              </p:ext>
            </p:extLst>
          </p:nvPr>
        </p:nvGraphicFramePr>
        <p:xfrm>
          <a:off x="4271963" y="3184525"/>
          <a:ext cx="5984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Объект упаковщика для оболочки" showAsIcon="1" r:id="rId3" imgW="598320" imgH="488520" progId="Package">
                  <p:embed/>
                </p:oleObj>
              </mc:Choice>
              <mc:Fallback>
                <p:oleObj name="Объект упаковщика для оболочки" showAsIcon="1" r:id="rId3" imgW="5983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1963" y="3184525"/>
                        <a:ext cx="59848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4" name="Picture 4" descr="C:\Users\User\AppData\Local\Temp\{BD3BC839-8DFE-40E8-98A1-6168B8FFCB79}.tm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6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3" name="Picture 5" descr="C:\Users\User\AppData\Local\Temp\{5B26269A-1BC4-4F13-BDAC-30F319998293}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6632"/>
            <a:ext cx="89729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1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C:\Users\User\AppData\Local\Temp\{3EAEEFD0-A84D-4106-B24B-65FA326B3D77}.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6"/>
            <a:ext cx="9144000" cy="68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99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педсовет 26 ноября\фото длЯ презентации театр\1b7a8fb9-2b86-4a16-ada3-1b4873756c2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86"/>
          <a:stretch/>
        </p:blipFill>
        <p:spPr bwMode="auto">
          <a:xfrm>
            <a:off x="107504" y="188640"/>
            <a:ext cx="41764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едсовет 26 ноября\фото длЯ презентации театр\0e3a52ec-c1f3-449a-83d2-ccf71716fb9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r="7931" b="6538"/>
          <a:stretch/>
        </p:blipFill>
        <p:spPr bwMode="auto">
          <a:xfrm>
            <a:off x="4571999" y="1901336"/>
            <a:ext cx="4413201" cy="318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едсовет 26 ноября\фото длЯ презентации театр\b2cbcb8a-1e7f-42d5-8834-f1927719aea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9822" r="9083" b="17265"/>
          <a:stretch/>
        </p:blipFill>
        <p:spPr bwMode="auto">
          <a:xfrm>
            <a:off x="107505" y="3645024"/>
            <a:ext cx="3960439" cy="3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36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педсовет 26 ноября\фото длЯ презентации театр\1b988e8f-38b6-4e0e-8efd-8248c7f804a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5456" r="11314" b="18628"/>
          <a:stretch/>
        </p:blipFill>
        <p:spPr bwMode="auto">
          <a:xfrm>
            <a:off x="179511" y="116633"/>
            <a:ext cx="488792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едсовет 26 ноября\фото длЯ презентации театр\2c01f135-8702-43aa-9502-e817dc96e5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t="12426" r="65001" b="8939"/>
          <a:stretch/>
        </p:blipFill>
        <p:spPr bwMode="auto">
          <a:xfrm>
            <a:off x="5292080" y="116632"/>
            <a:ext cx="3690424" cy="66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едсовет 26 ноября\фото длЯ презентации театр\466b10d1-b988-467c-9df8-bea083a622e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2346" r="3624" b="3193"/>
          <a:stretch/>
        </p:blipFill>
        <p:spPr bwMode="auto">
          <a:xfrm>
            <a:off x="179511" y="3423854"/>
            <a:ext cx="4896545" cy="329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9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педсовет 26 ноября\фото длЯ презентации театр\87b007e7-d9bf-4940-bc2d-66660f86fd8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r="2737" b="7704"/>
          <a:stretch/>
        </p:blipFill>
        <p:spPr bwMode="auto">
          <a:xfrm>
            <a:off x="64159" y="116632"/>
            <a:ext cx="5083905" cy="375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педсовет 26 ноября\фото длЯ презентации театр\c7924e14-f877-434f-8519-c3fb4b8ba45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t="27190" r="20728" b="16791"/>
          <a:stretch/>
        </p:blipFill>
        <p:spPr bwMode="auto">
          <a:xfrm>
            <a:off x="64159" y="3945932"/>
            <a:ext cx="5083905" cy="27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педсовет 26 ноября\фото длЯ презентации театр\3ad35f9f-e27d-46cf-9529-df854a46a05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6260" r="8025" b="5624"/>
          <a:stretch/>
        </p:blipFill>
        <p:spPr bwMode="auto">
          <a:xfrm>
            <a:off x="5261458" y="1628800"/>
            <a:ext cx="370303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педсовет 26 ноября\фото длЯ презентации театр\e47e9331-8253-49cf-9715-a96f72be72a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25631" r="5345" b="19383"/>
          <a:stretch/>
        </p:blipFill>
        <p:spPr bwMode="auto">
          <a:xfrm>
            <a:off x="107504" y="116632"/>
            <a:ext cx="35283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едсовет 26 ноября\фото длЯ презентации театр\60f313ae-a257-4b60-80c1-ede05e1e9b9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9443" r="6458" b="10299"/>
          <a:stretch/>
        </p:blipFill>
        <p:spPr bwMode="auto">
          <a:xfrm>
            <a:off x="3851920" y="3197546"/>
            <a:ext cx="5175417" cy="35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педсовет 26 ноября\фото длЯ презентации театр\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0" r="35029" b="5966"/>
          <a:stretch/>
        </p:blipFill>
        <p:spPr bwMode="auto">
          <a:xfrm>
            <a:off x="107504" y="4437112"/>
            <a:ext cx="3528391" cy="228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педсовет 26 ноября\фото длЯ презентации театр\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28482" r="2965" b="5384"/>
          <a:stretch/>
        </p:blipFill>
        <p:spPr bwMode="auto">
          <a:xfrm>
            <a:off x="3851920" y="116632"/>
            <a:ext cx="510156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педсовет 26 ноября\фото длЯ презентации театр\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15171" r="10741" b="10150"/>
          <a:stretch/>
        </p:blipFill>
        <p:spPr bwMode="auto">
          <a:xfrm>
            <a:off x="107504" y="2107138"/>
            <a:ext cx="3528392" cy="22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37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422</TotalTime>
  <Words>113</Words>
  <Application>Microsoft Office PowerPoint</Application>
  <PresentationFormat>Экран (4:3)</PresentationFormat>
  <Paragraphs>19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Трек</vt:lpstr>
      <vt:lpstr>Объект упаковщика для оболочки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по познавательно-речевому развитию воспитанников № 547 </vt:lpstr>
      <vt:lpstr>«мы играем не потому, что мы дети, но само детство нам дано для того, чтобы мы играли»</vt:lpstr>
      <vt:lpstr>Презентация PowerPoint</vt:lpstr>
      <vt:lpstr>Презентация PowerPoint</vt:lpstr>
      <vt:lpstr>Презентация PowerPoint</vt:lpstr>
      <vt:lpstr>,          ,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«ТЕАТР ЭМОЦИЙ»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«Артисты пантомимы»</vt:lpstr>
      <vt:lpstr>«ЖЕСТ»</vt:lpstr>
      <vt:lpstr>Мини-спектакль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2025-11-24T04:02:21Z</dcterms:created>
  <dcterms:modified xsi:type="dcterms:W3CDTF">2026-01-22T14:50:06Z</dcterms:modified>
</cp:coreProperties>
</file>