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70" r:id="rId6"/>
    <p:sldId id="269" r:id="rId7"/>
    <p:sldId id="262" r:id="rId8"/>
    <p:sldId id="263" r:id="rId9"/>
    <p:sldId id="271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74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337D-B94E-4C1F-BEBA-F459F5186063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7A172-8656-412B-B73D-59B215CA9F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337D-B94E-4C1F-BEBA-F459F5186063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7A172-8656-412B-B73D-59B215CA9F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337D-B94E-4C1F-BEBA-F459F5186063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7A172-8656-412B-B73D-59B215CA9F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337D-B94E-4C1F-BEBA-F459F5186063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7A172-8656-412B-B73D-59B215CA9F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337D-B94E-4C1F-BEBA-F459F5186063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7A172-8656-412B-B73D-59B215CA9F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337D-B94E-4C1F-BEBA-F459F5186063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7A172-8656-412B-B73D-59B215CA9F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337D-B94E-4C1F-BEBA-F459F5186063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7A172-8656-412B-B73D-59B215CA9F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337D-B94E-4C1F-BEBA-F459F5186063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7A172-8656-412B-B73D-59B215CA9F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337D-B94E-4C1F-BEBA-F459F5186063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7A172-8656-412B-B73D-59B215CA9F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337D-B94E-4C1F-BEBA-F459F5186063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7A172-8656-412B-B73D-59B215CA9F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337D-B94E-4C1F-BEBA-F459F5186063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7A172-8656-412B-B73D-59B215CA9F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C337D-B94E-4C1F-BEBA-F459F5186063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7A172-8656-412B-B73D-59B215CA9F5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793874" y="794938"/>
            <a:ext cx="10363200" cy="3610099"/>
          </a:xfrm>
        </p:spPr>
        <p:txBody>
          <a:bodyPr anchor="t">
            <a:normAutofit/>
          </a:bodyPr>
          <a:lstStyle/>
          <a:p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общеразвивающего вида с приоритетным осуществлением деятельности </a:t>
            </a:r>
            <a:b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познавательно-речевому развитию воспитанников № 547</a:t>
            </a:r>
            <a:b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Городской конкурс «История маленького чемоданчика»</a:t>
            </a:r>
            <a:b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Номинация: </a:t>
            </a:r>
            <a:b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Чемоданчик,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котором живет сказка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«Дом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Мухи - Цокотухи»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08270" y="3965369"/>
            <a:ext cx="5058888" cy="1752600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</a:p>
          <a:p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старшей группы, родители</a:t>
            </a:r>
          </a:p>
          <a:p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Фахрутдинова Наталья Владимировна, </a:t>
            </a:r>
          </a:p>
          <a:p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6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903" y="311262"/>
            <a:ext cx="6968352" cy="6269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7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617527" cy="1143000"/>
          </a:xfrm>
        </p:spPr>
        <p:txBody>
          <a:bodyPr>
            <a:normAutofit/>
          </a:bodyPr>
          <a:lstStyle/>
          <a:p>
            <a:pPr algn="l">
              <a:lnSpc>
                <a:spcPct val="115000"/>
              </a:lnSpc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ЦЕЛЬ: 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условий для развития познавательных и творческих способностей детей в процессе реализации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проекта.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1" y="1515534"/>
            <a:ext cx="9533466" cy="31158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Расширение 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систематизация знаний детей о насекомых, местах их обитания, характерных особенностях;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познавательного интереса к 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насекомым;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Воспитывать у детей бережное и чуткое отношение к 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природе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8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Развивать умение делать выводы, устанавливая причинно-следственные связи между объектами живой 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природы.</a:t>
            </a:r>
          </a:p>
          <a:p>
            <a:pPr marL="800100" lvl="2" indent="0">
              <a:buNone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ОБЪЕКТ:  насекомые</a:t>
            </a:r>
          </a:p>
          <a:p>
            <a:pPr marL="800100" lvl="2" indent="0">
              <a:buNone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ПРЕДМЕТ: внешний вид, питание и среда обитания насекомых. </a:t>
            </a:r>
          </a:p>
        </p:txBody>
      </p:sp>
    </p:spTree>
    <p:extLst>
      <p:ext uri="{BB962C8B-B14F-4D97-AF65-F5344CB8AC3E}">
        <p14:creationId xmlns:p14="http://schemas.microsoft.com/office/powerpoint/2010/main" val="222574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7295606" cy="832610"/>
          </a:xfrm>
        </p:spPr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5307" y="1197737"/>
            <a:ext cx="6555347" cy="4181786"/>
          </a:xfrm>
        </p:spPr>
        <p:txBody>
          <a:bodyPr>
            <a:normAutofit fontScale="77500" lnSpcReduction="20000"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9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</a:t>
            </a:r>
            <a:r>
              <a:rPr lang="ru-RU" sz="2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</a:t>
            </a:r>
            <a:r>
              <a:rPr lang="ru-RU" sz="29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задач.</a:t>
            </a:r>
            <a:r>
              <a:rPr lang="ru-RU" sz="2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9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9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</a:t>
            </a:r>
            <a:r>
              <a:rPr lang="ru-RU" sz="2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понятий, касающихся темы </a:t>
            </a:r>
            <a:r>
              <a:rPr lang="ru-RU" sz="29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проекта.</a:t>
            </a:r>
            <a:endParaRPr lang="ru-RU" sz="29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9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2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планирования </a:t>
            </a:r>
            <a:r>
              <a:rPr lang="ru-RU" sz="29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  <a:r>
              <a:rPr lang="ru-RU" sz="2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тематической образовательной деятельности с </a:t>
            </a:r>
            <a:r>
              <a:rPr lang="ru-RU" sz="29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детьми.</a:t>
            </a:r>
            <a:endParaRPr lang="ru-RU" sz="29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9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спектакля о насекомых.</a:t>
            </a:r>
            <a:endParaRPr lang="ru-RU" sz="29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9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Пополнение развивающей среды.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9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картотеки дидактических игр </a:t>
            </a:r>
            <a:r>
              <a:rPr lang="ru-RU" sz="2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заданную тему, </a:t>
            </a:r>
            <a:r>
              <a:rPr lang="ru-RU" sz="29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альбома </a:t>
            </a:r>
            <a:r>
              <a:rPr lang="ru-RU" sz="2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информационного характера с </a:t>
            </a:r>
            <a:r>
              <a:rPr lang="ru-RU" sz="29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рассказами о насекомых.</a:t>
            </a:r>
            <a:endParaRPr lang="ru-RU" sz="29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9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0" algn="just">
              <a:buNone/>
            </a:pPr>
            <a:r>
              <a:rPr lang="ru-RU" sz="29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9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532" y="1295399"/>
            <a:ext cx="4428067" cy="3217334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5776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777" y="0"/>
            <a:ext cx="5823857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этап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2488" y="983411"/>
            <a:ext cx="7126746" cy="337692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Беседы: «Бабочки», 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«Зачем бабочки нужны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«Как появляется бабочка?»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Жучки паучки», 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«Какие части тела есть у божьей коровки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 такие лесные санитары?», «Крылатые насекомые», 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 приносит мёд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?», </a:t>
            </a:r>
          </a:p>
          <a:p>
            <a:pPr>
              <a:lnSpc>
                <a:spcPct val="120000"/>
              </a:lnSpc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Подвижные игры, дидактические игры.</a:t>
            </a:r>
          </a:p>
          <a:p>
            <a:pPr>
              <a:lnSpc>
                <a:spcPct val="120000"/>
              </a:lnSpc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совместно с родителями газеты 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«Интересные факты про насекомых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>
              <a:lnSpc>
                <a:spcPct val="120000"/>
              </a:lnSpc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Творчество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К.И.Чуковского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Внедрение 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форм 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все виды деятельности 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непосредственной образовательной деятельности с 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«Насекомые спешат на помощь», «Бабочки красавицы летают», «Друзья у паучка», «Тайна насекомых» . </a:t>
            </a:r>
          </a:p>
          <a:p>
            <a:pPr>
              <a:lnSpc>
                <a:spcPct val="120000"/>
              </a:lnSpc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мини музея «Дом Мухи – Цокотухи»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934" y="489635"/>
            <a:ext cx="3014134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124" y="3416829"/>
            <a:ext cx="2086876" cy="303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68" y="4043488"/>
            <a:ext cx="2595032" cy="194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133" y="2001308"/>
            <a:ext cx="2616201" cy="1962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333" y="4166394"/>
            <a:ext cx="27940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368" y="3971926"/>
            <a:ext cx="1863328" cy="248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88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32913"/>
            <a:ext cx="6551220" cy="1184725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этап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61368" y="1420334"/>
            <a:ext cx="5488866" cy="493585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 </a:t>
            </a:r>
            <a:r>
              <a:rPr lang="ru-RU" sz="2400" dirty="0"/>
              <a:t> </a:t>
            </a:r>
            <a:r>
              <a:rPr lang="ru-RU" sz="2400" dirty="0" smtClean="0"/>
              <a:t> 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продукта детского творчества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насекомые из пластилина, угощения для насекомых.   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Семейный досуг «В гостях у Мухи -Цокотухи», по произведению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К.И.Чуковского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Консультация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познавательного характера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Золотые пчелки на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цветах»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разучивание стихов. </a:t>
            </a:r>
            <a:endParaRPr lang="ru-RU" sz="20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Консультация родителей «Прививаем любовь к природе»,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«Укусы насекомых»,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«Поговорим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клещах»,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«Если ребёнка ужалила пчела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90" y="2182121"/>
            <a:ext cx="2457451" cy="327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00938" y="591120"/>
            <a:ext cx="2161118" cy="288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70827" y="3100001"/>
            <a:ext cx="2256226" cy="3008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1661" y="182880"/>
            <a:ext cx="7416825" cy="682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94447" y="303044"/>
            <a:ext cx="85679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альбома 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с рассказами о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насекомых</a:t>
            </a:r>
          </a:p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«Насекомые в сказках К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. И. Чуковского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klubmama.ru/uploads/posts/2022-08/1661891905_29-klubmama-ru-p-strekoza-i-muravei-podelka-foto-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10" y="1526226"/>
            <a:ext cx="1823208" cy="240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Муравей и саха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840" y="1526226"/>
            <a:ext cx="1635822" cy="236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3.deti123.ru/prod/source/origin/tales/1/Screenshot_23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353" y="1567876"/>
            <a:ext cx="2020358" cy="236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moorzilka.ru/wp-content/uploads/2020/07/4242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065" y="1555069"/>
            <a:ext cx="2033340" cy="234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i.ytimg.com/vi/EWJqtHYfyIM/maxresdefault.jpg?78570578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43" y="4235767"/>
            <a:ext cx="2794942" cy="157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2" descr="https://avatars.mds.yandex.net/i?id=ecc3711f1bf5b0e32913d239fd69e546-5844089-images-thumbs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4" descr="https://prorisuem.ru/foto/6078/risunok_k_rasskazu_pokhozhdenie_zhuka_nosoroga_4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172" y="4222222"/>
            <a:ext cx="2113157" cy="1670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1" name="Picture 21" descr="https://avatars.mds.yandex.net/i?id=c8bb60cd7583ce59b18303e54b262cd2_l-9214095-images-thumbs&amp;n=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353" y="4150890"/>
            <a:ext cx="2910111" cy="174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6" y="4106122"/>
            <a:ext cx="263525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052" y="217079"/>
            <a:ext cx="11487016" cy="619683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с родителями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05" y="1867367"/>
            <a:ext cx="25717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217" y="2000828"/>
            <a:ext cx="3606800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286" y="1138953"/>
            <a:ext cx="4775201" cy="373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79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1820" y="274638"/>
            <a:ext cx="9321421" cy="522531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материалы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47" y="1336139"/>
            <a:ext cx="5411906" cy="506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380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762699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музея «Дом Мухи – Цокотухи»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33265" y="1648493"/>
            <a:ext cx="8993875" cy="4263470"/>
          </a:xfrm>
          <a:noFill/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buNone/>
            </a:pPr>
            <a:r>
              <a:rPr lang="ru-RU" dirty="0" smtClean="0"/>
              <a:t>	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 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Мы предполагаем, что если </a:t>
            </a:r>
            <a:r>
              <a:rPr lang="ru-RU" sz="2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ребёнка научить понимать всю важность 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роли насекомых </a:t>
            </a:r>
            <a:r>
              <a:rPr lang="ru-RU" sz="2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экологической цепи, то он несомненно будет ценить и беречь всё, что его окружает. 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 знают о </a:t>
            </a:r>
            <a:r>
              <a:rPr lang="ru-RU" sz="2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пользе или вреде, которую приносят людям и растениям, 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будут </a:t>
            </a:r>
            <a:r>
              <a:rPr lang="ru-RU" sz="2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стремиться к правильному поведению по отношению к 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насекомым и к </a:t>
            </a:r>
            <a:r>
              <a:rPr lang="ru-RU" sz="2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природе. У ребят 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формируется </a:t>
            </a:r>
            <a:r>
              <a:rPr lang="ru-RU" sz="2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стремление к исследованию объектов природы, они 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учатся </a:t>
            </a:r>
            <a:r>
              <a:rPr lang="ru-RU" sz="2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делать выводы. К 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проекту </a:t>
            </a:r>
            <a:r>
              <a:rPr lang="ru-RU" sz="2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привлечены 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родители. просвещение </a:t>
            </a:r>
            <a:r>
              <a:rPr lang="ru-RU" sz="2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родителей даст большой плюс в экологическом воспитании детей. </a:t>
            </a:r>
            <a:endParaRPr lang="ru-RU" sz="22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buNone/>
            </a:pP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рамках реализации проекта дети учатся </a:t>
            </a:r>
            <a:r>
              <a:rPr lang="ru-RU" sz="2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составлять описательный рассказ о насекомом с использованием опорной 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схемы, будут </a:t>
            </a:r>
            <a:r>
              <a:rPr lang="ru-RU" sz="2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уверенно отличать и называть характерные признаки разных 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насекомых.		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2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нашем музее 48 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экспонатов, к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аждый из них  уникален!</a:t>
            </a:r>
            <a:endParaRPr lang="ru-RU" sz="2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0000"/>
              </a:lnSpc>
              <a:buNone/>
            </a:pP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2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1318</TotalTime>
  <Words>179</Words>
  <Application>Microsoft Office PowerPoint</Application>
  <PresentationFormat>Произвольный</PresentationFormat>
  <Paragraphs>45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Муниципальное бюджетное дошкольное образовательное учреждение детский сад общеразвивающего вида с приоритетным осуществлением деятельности  по познавательно-речевому развитию воспитанников № 547   Городской конкурс «История маленького чемоданчика» Номинация:  «Чемоданчик, в котором живет сказка «Дом Мухи - Цокотухи»</vt:lpstr>
      <vt:lpstr>  ЦЕЛЬ:  создание условий для развития познавательных и творческих способностей детей в процессе реализации проекта.</vt:lpstr>
      <vt:lpstr>Подготовительный этап</vt:lpstr>
      <vt:lpstr>Практический этап</vt:lpstr>
      <vt:lpstr>Практический этап</vt:lpstr>
      <vt:lpstr>Презентация PowerPoint</vt:lpstr>
      <vt:lpstr>Совместная деятельность с родителями</vt:lpstr>
      <vt:lpstr>Дополнительные материалы</vt:lpstr>
      <vt:lpstr>Заключительный этап  создание музея «Дом Мухи – Цокотухи»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5542G</dc:creator>
  <cp:lastModifiedBy>Пользователь Windows</cp:lastModifiedBy>
  <cp:revision>121</cp:revision>
  <dcterms:created xsi:type="dcterms:W3CDTF">2021-10-11T11:12:19Z</dcterms:created>
  <dcterms:modified xsi:type="dcterms:W3CDTF">2023-12-01T10:14:38Z</dcterms:modified>
</cp:coreProperties>
</file>