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70" r:id="rId6"/>
    <p:sldId id="269" r:id="rId7"/>
    <p:sldId id="262" r:id="rId8"/>
    <p:sldId id="263" r:id="rId9"/>
    <p:sldId id="271" r:id="rId10"/>
    <p:sldId id="264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70" d="100"/>
          <a:sy n="70" d="100"/>
        </p:scale>
        <p:origin x="-744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C337D-B94E-4C1F-BEBA-F459F5186063}" type="datetimeFigureOut">
              <a:rPr lang="ru-RU" smtClean="0"/>
              <a:pPr/>
              <a:t>01.12.2023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7A172-8656-412B-B73D-59B215CA9F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C337D-B94E-4C1F-BEBA-F459F5186063}" type="datetimeFigureOut">
              <a:rPr lang="ru-RU" smtClean="0"/>
              <a:pPr/>
              <a:t>01.12.2023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7A172-8656-412B-B73D-59B215CA9F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C337D-B94E-4C1F-BEBA-F459F5186063}" type="datetimeFigureOut">
              <a:rPr lang="ru-RU" smtClean="0"/>
              <a:pPr/>
              <a:t>01.12.2023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7A172-8656-412B-B73D-59B215CA9F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C337D-B94E-4C1F-BEBA-F459F5186063}" type="datetimeFigureOut">
              <a:rPr lang="ru-RU" smtClean="0"/>
              <a:pPr/>
              <a:t>01.12.2023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7A172-8656-412B-B73D-59B215CA9F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C337D-B94E-4C1F-BEBA-F459F5186063}" type="datetimeFigureOut">
              <a:rPr lang="ru-RU" smtClean="0"/>
              <a:pPr/>
              <a:t>01.12.2023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7A172-8656-412B-B73D-59B215CA9F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C337D-B94E-4C1F-BEBA-F459F5186063}" type="datetimeFigureOut">
              <a:rPr lang="ru-RU" smtClean="0"/>
              <a:pPr/>
              <a:t>01.12.2023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7A172-8656-412B-B73D-59B215CA9F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C337D-B94E-4C1F-BEBA-F459F5186063}" type="datetimeFigureOut">
              <a:rPr lang="ru-RU" smtClean="0"/>
              <a:pPr/>
              <a:t>01.12.2023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7A172-8656-412B-B73D-59B215CA9F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C337D-B94E-4C1F-BEBA-F459F5186063}" type="datetimeFigureOut">
              <a:rPr lang="ru-RU" smtClean="0"/>
              <a:pPr/>
              <a:t>01.12.2023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7A172-8656-412B-B73D-59B215CA9F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C337D-B94E-4C1F-BEBA-F459F5186063}" type="datetimeFigureOut">
              <a:rPr lang="ru-RU" smtClean="0"/>
              <a:pPr/>
              <a:t>01.12.2023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7A172-8656-412B-B73D-59B215CA9F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C337D-B94E-4C1F-BEBA-F459F5186063}" type="datetimeFigureOut">
              <a:rPr lang="ru-RU" smtClean="0"/>
              <a:pPr/>
              <a:t>01.12.2023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7A172-8656-412B-B73D-59B215CA9F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C337D-B94E-4C1F-BEBA-F459F5186063}" type="datetimeFigureOut">
              <a:rPr lang="ru-RU" smtClean="0"/>
              <a:pPr/>
              <a:t>01.12.2023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7A172-8656-412B-B73D-59B215CA9F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7C337D-B94E-4C1F-BEBA-F459F5186063}" type="datetimeFigureOut">
              <a:rPr lang="ru-RU" smtClean="0"/>
              <a:pPr/>
              <a:t>01.12.2023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C7A172-8656-412B-B73D-59B215CA9F5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openxmlformats.org/officeDocument/2006/relationships/image" Target="../media/image14.jpeg"/><Relationship Id="rId9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793874" y="794938"/>
            <a:ext cx="10363200" cy="3610099"/>
          </a:xfrm>
        </p:spPr>
        <p:txBody>
          <a:bodyPr anchor="t">
            <a:normAutofit/>
          </a:bodyPr>
          <a:lstStyle/>
          <a:p>
            <a:r>
              <a:rPr lang="ru-RU" sz="18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детский сад общеразвивающего вида с приоритетным осуществлением деятельности </a:t>
            </a:r>
            <a:br>
              <a:rPr lang="ru-RU" sz="18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 познавательно-речевому развитию воспитанников № 547</a:t>
            </a:r>
            <a:br>
              <a:rPr lang="ru-RU" sz="18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Городской конкурс «История маленького чемоданчика»</a:t>
            </a:r>
            <a:b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Номинация: </a:t>
            </a:r>
            <a:b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Чемоданчик, </a:t>
            </a: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котором живет сказка </a:t>
            </a: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«Дом </a:t>
            </a: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Мухи - Цокотухи»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08270" y="3965369"/>
            <a:ext cx="5058888" cy="1752600"/>
          </a:xfrm>
        </p:spPr>
        <p:txBody>
          <a:bodyPr>
            <a:noAutofit/>
          </a:bodyPr>
          <a:lstStyle/>
          <a:p>
            <a:r>
              <a:rPr lang="ru-RU" sz="18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проекта: </a:t>
            </a:r>
          </a:p>
          <a:p>
            <a:r>
              <a:rPr lang="ru-RU" sz="18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старшей группы, родители</a:t>
            </a:r>
          </a:p>
          <a:p>
            <a:r>
              <a:rPr lang="ru-RU" sz="18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Фахрутдинова Наталья Владимировна, </a:t>
            </a:r>
          </a:p>
          <a:p>
            <a:r>
              <a:rPr lang="ru-RU" sz="18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воспитатель.</a:t>
            </a:r>
          </a:p>
          <a:p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0262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1903" y="311262"/>
            <a:ext cx="6968352" cy="62697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077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8617527" cy="1143000"/>
          </a:xfrm>
        </p:spPr>
        <p:txBody>
          <a:bodyPr>
            <a:normAutofit/>
          </a:bodyPr>
          <a:lstStyle/>
          <a:p>
            <a:pPr algn="l">
              <a:lnSpc>
                <a:spcPct val="115000"/>
              </a:lnSpc>
            </a:pPr>
            <a:r>
              <a:rPr lang="ru-RU" sz="18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ЦЕЛЬ:  </a:t>
            </a:r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создание условий для развития познавательных и творческих способностей детей в процессе реализации 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проекта.</a:t>
            </a:r>
            <a:endParaRPr lang="ru-RU" sz="20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1" y="1515534"/>
            <a:ext cx="9533466" cy="31158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18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Расширение </a:t>
            </a:r>
            <a:r>
              <a:rPr lang="ru-RU" sz="18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 систематизация знаний детей о насекомых, местах их обитания, характерных особенностях;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18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Формирование </a:t>
            </a:r>
            <a:r>
              <a:rPr lang="ru-RU" sz="18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познавательного интереса к </a:t>
            </a:r>
            <a:r>
              <a:rPr lang="ru-RU" sz="18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насекомым;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18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Воспитывать у детей бережное и чуткое отношение к </a:t>
            </a:r>
            <a:r>
              <a:rPr lang="ru-RU" sz="18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природе</a:t>
            </a:r>
            <a:r>
              <a:rPr lang="ru-RU" sz="18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1800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18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Развивать умение делать выводы, устанавливая причинно-следственные связи между объектами живой </a:t>
            </a:r>
            <a:r>
              <a:rPr lang="ru-RU" sz="18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природы.</a:t>
            </a:r>
          </a:p>
          <a:p>
            <a:pPr marL="800100" lvl="2" indent="0">
              <a:buNone/>
            </a:pP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ОБЪЕКТ:  насекомые</a:t>
            </a:r>
          </a:p>
          <a:p>
            <a:pPr marL="800100" lvl="2" indent="0">
              <a:buNone/>
            </a:pP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ПРЕДМЕТ: внешний вид, питание и среда обитания насекомых. </a:t>
            </a:r>
          </a:p>
        </p:txBody>
      </p:sp>
    </p:spTree>
    <p:extLst>
      <p:ext uri="{BB962C8B-B14F-4D97-AF65-F5344CB8AC3E}">
        <p14:creationId xmlns:p14="http://schemas.microsoft.com/office/powerpoint/2010/main" val="2225740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7295606" cy="832610"/>
          </a:xfrm>
        </p:spPr>
        <p:txBody>
          <a:bodyPr/>
          <a:lstStyle/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Подготовительный этап</a:t>
            </a:r>
            <a:endParaRPr lang="ru-RU" b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5307" y="1197737"/>
            <a:ext cx="6555347" cy="4181786"/>
          </a:xfrm>
        </p:spPr>
        <p:txBody>
          <a:bodyPr>
            <a:normAutofit fontScale="77500" lnSpcReduction="20000"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ru-RU" sz="29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Постановка </a:t>
            </a:r>
            <a:r>
              <a:rPr lang="ru-RU" sz="29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цели и </a:t>
            </a:r>
            <a:r>
              <a:rPr lang="ru-RU" sz="29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задач.</a:t>
            </a:r>
            <a:r>
              <a:rPr lang="ru-RU" sz="29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9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sz="29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</a:t>
            </a:r>
            <a:r>
              <a:rPr lang="ru-RU" sz="29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понятий, касающихся темы </a:t>
            </a:r>
            <a:r>
              <a:rPr lang="ru-RU" sz="29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проекта.</a:t>
            </a:r>
            <a:endParaRPr lang="ru-RU" sz="29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ru-RU" sz="29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</a:t>
            </a:r>
            <a:r>
              <a:rPr lang="ru-RU" sz="29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планирования </a:t>
            </a:r>
            <a:r>
              <a:rPr lang="ru-RU" sz="29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</a:t>
            </a:r>
            <a:r>
              <a:rPr lang="ru-RU" sz="29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тематической образовательной деятельности с </a:t>
            </a:r>
            <a:r>
              <a:rPr lang="ru-RU" sz="29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детьми.</a:t>
            </a:r>
            <a:endParaRPr lang="ru-RU" sz="29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ru-RU" sz="29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Посещение спектакля о насекомых.</a:t>
            </a:r>
            <a:endParaRPr lang="ru-RU" sz="29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ru-RU" sz="29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Пополнение развивающей среды.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sz="29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Создание картотеки дидактических игр </a:t>
            </a:r>
            <a:r>
              <a:rPr lang="ru-RU" sz="29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заданную тему, </a:t>
            </a:r>
            <a:r>
              <a:rPr lang="ru-RU" sz="29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альбома </a:t>
            </a:r>
            <a:r>
              <a:rPr lang="ru-RU" sz="29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информационного характера с </a:t>
            </a:r>
            <a:r>
              <a:rPr lang="ru-RU" sz="29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рассказами о насекомых.</a:t>
            </a:r>
            <a:endParaRPr lang="ru-RU" sz="29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9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</a:p>
          <a:p>
            <a:pPr marL="0" indent="0" algn="just">
              <a:buNone/>
            </a:pPr>
            <a:r>
              <a:rPr lang="ru-RU" sz="29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sz="29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7532" y="1295399"/>
            <a:ext cx="4428067" cy="3217334"/>
          </a:xfrm>
          <a:prstGeom prst="rect">
            <a:avLst/>
          </a:prstGeom>
          <a:noFill/>
          <a:ln>
            <a:noFill/>
          </a:ln>
          <a:effectLst/>
          <a:extLst/>
        </p:spPr>
      </p:pic>
    </p:spTree>
    <p:extLst>
      <p:ext uri="{BB962C8B-B14F-4D97-AF65-F5344CB8AC3E}">
        <p14:creationId xmlns:p14="http://schemas.microsoft.com/office/powerpoint/2010/main" val="357767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777" y="0"/>
            <a:ext cx="5823857" cy="1325563"/>
          </a:xfrm>
        </p:spPr>
        <p:txBody>
          <a:bodyPr/>
          <a:lstStyle/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Практический этап</a:t>
            </a:r>
            <a:endParaRPr lang="ru-RU" b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2488" y="983411"/>
            <a:ext cx="7126746" cy="3376922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20000"/>
              </a:lnSpc>
              <a:buNone/>
            </a:pPr>
            <a:r>
              <a:rPr lang="ru-RU" sz="18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Беседы: «Бабочки», </a:t>
            </a:r>
            <a:r>
              <a:rPr lang="ru-RU" sz="18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«Зачем бабочки нужны</a:t>
            </a:r>
            <a:r>
              <a:rPr lang="ru-RU" sz="18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», </a:t>
            </a:r>
            <a:r>
              <a:rPr lang="ru-RU" sz="18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«Как появляется бабочка?»</a:t>
            </a:r>
            <a:r>
              <a:rPr lang="ru-RU" sz="18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8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Жучки паучки», </a:t>
            </a:r>
            <a:r>
              <a:rPr lang="ru-RU" sz="18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«Какие части тела есть у божьей коровки</a:t>
            </a:r>
            <a:r>
              <a:rPr lang="ru-RU" sz="18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sz="18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Кто такие лесные санитары?», «Крылатые насекомые», </a:t>
            </a:r>
            <a:r>
              <a:rPr lang="ru-RU" sz="18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8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Кто приносит мёд</a:t>
            </a:r>
            <a:r>
              <a:rPr lang="ru-RU" sz="18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?», </a:t>
            </a:r>
          </a:p>
          <a:p>
            <a:pPr>
              <a:lnSpc>
                <a:spcPct val="120000"/>
              </a:lnSpc>
              <a:buNone/>
            </a:pPr>
            <a:r>
              <a:rPr lang="ru-RU" sz="18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Подвижные игры, дидактические игры.</a:t>
            </a:r>
          </a:p>
          <a:p>
            <a:pPr>
              <a:lnSpc>
                <a:spcPct val="120000"/>
              </a:lnSpc>
              <a:buNone/>
            </a:pPr>
            <a:r>
              <a:rPr lang="ru-RU" sz="18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Создание совместно с родителями газеты </a:t>
            </a:r>
            <a:r>
              <a:rPr lang="ru-RU" sz="18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«Интересные факты про насекомых</a:t>
            </a:r>
            <a:r>
              <a:rPr lang="ru-RU" sz="18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>
              <a:lnSpc>
                <a:spcPct val="120000"/>
              </a:lnSpc>
              <a:buNone/>
            </a:pPr>
            <a:r>
              <a:rPr lang="ru-RU" sz="18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Творчество </a:t>
            </a:r>
            <a:r>
              <a:rPr lang="ru-RU" sz="1800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К.И.Чуковского</a:t>
            </a:r>
            <a:r>
              <a:rPr lang="ru-RU" sz="18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20000"/>
              </a:lnSpc>
              <a:buNone/>
            </a:pPr>
            <a:r>
              <a:rPr lang="ru-RU" sz="18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Внедрение </a:t>
            </a:r>
            <a:r>
              <a:rPr lang="ru-RU" sz="1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различных форм </a:t>
            </a:r>
            <a:r>
              <a:rPr lang="ru-RU" sz="18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</a:t>
            </a:r>
            <a:r>
              <a:rPr lang="ru-RU" sz="1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 все виды деятельности </a:t>
            </a:r>
            <a:r>
              <a:rPr lang="ru-RU" sz="18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20000"/>
              </a:lnSpc>
              <a:buNone/>
            </a:pPr>
            <a:r>
              <a:rPr lang="ru-RU" sz="18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непосредственной образовательной деятельности с </a:t>
            </a:r>
            <a:r>
              <a:rPr lang="ru-RU" sz="1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детьми </a:t>
            </a:r>
            <a:r>
              <a:rPr lang="ru-RU" sz="18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«Насекомые спешат на помощь», «Бабочки красавицы летают», «Друзья у паучка», «Тайна насекомых» . </a:t>
            </a:r>
          </a:p>
          <a:p>
            <a:pPr>
              <a:lnSpc>
                <a:spcPct val="120000"/>
              </a:lnSpc>
              <a:buNone/>
            </a:pPr>
            <a:r>
              <a:rPr lang="ru-RU" sz="18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Оформление мини музея «Дом Мухи – Цокотухи»</a:t>
            </a:r>
            <a:r>
              <a:rPr 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5934" y="489635"/>
            <a:ext cx="3014134" cy="226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7124" y="3416829"/>
            <a:ext cx="2086876" cy="3039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968" y="4043488"/>
            <a:ext cx="2595032" cy="1946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4133" y="2001308"/>
            <a:ext cx="2616201" cy="1962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8333" y="4166394"/>
            <a:ext cx="2794000" cy="209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8368" y="3971926"/>
            <a:ext cx="1863328" cy="2484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6880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32913"/>
            <a:ext cx="6551220" cy="1184725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Практический этап</a:t>
            </a:r>
            <a:endParaRPr lang="ru-RU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61368" y="1420334"/>
            <a:ext cx="5488866" cy="493585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/>
              <a:t> </a:t>
            </a:r>
            <a:r>
              <a:rPr lang="ru-RU" sz="2400" dirty="0"/>
              <a:t> </a:t>
            </a:r>
            <a:r>
              <a:rPr lang="ru-RU" sz="2400" dirty="0" smtClean="0"/>
              <a:t>  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Изготовление </a:t>
            </a:r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продукта детского творчества 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насекомые из пластилина, угощения для насекомых.   </a:t>
            </a:r>
          </a:p>
          <a:p>
            <a:pPr marL="0" indent="0" algn="just">
              <a:buNone/>
            </a:pP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Семейный досуг «В гостях у Мухи -Цокотухи», по произведению </a:t>
            </a:r>
            <a:r>
              <a:rPr lang="ru-RU" sz="2000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К.И.Чуковского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Консультация </a:t>
            </a:r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познавательного характера 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Золотые пчелки на 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цветах»</a:t>
            </a:r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разучивание стихов. </a:t>
            </a:r>
            <a:endParaRPr lang="ru-RU" sz="2000" dirty="0" smtClean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Консультация родителей «Прививаем любовь к природе», </a:t>
            </a:r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«Укусы насекомых», 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«Поговорим </a:t>
            </a:r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клещах», </a:t>
            </a:r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«Если ребёнка ужалила пчела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».</a:t>
            </a:r>
            <a:endParaRPr lang="ru-RU" sz="20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190" y="2182121"/>
            <a:ext cx="2457451" cy="3276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9300938" y="591120"/>
            <a:ext cx="2161118" cy="2881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9270827" y="3100001"/>
            <a:ext cx="2256226" cy="30083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421661" y="182880"/>
            <a:ext cx="7416825" cy="6829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394447" y="303044"/>
            <a:ext cx="856796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альбома </a:t>
            </a:r>
            <a:r>
              <a:rPr lang="ru-RU" sz="32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с рассказами о </a:t>
            </a:r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насекомых</a:t>
            </a:r>
          </a:p>
          <a:p>
            <a:pPr algn="ctr"/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«Насекомые в сказках К</a:t>
            </a:r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. И. Чуковского</a:t>
            </a:r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»</a:t>
            </a:r>
            <a:endParaRPr lang="ru-RU" sz="24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http://klubmama.ru/uploads/posts/2022-08/1661891905_29-klubmama-ru-p-strekoza-i-muravei-podelka-foto-3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110" y="1526226"/>
            <a:ext cx="1823208" cy="2403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Муравей и сахар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9840" y="1526226"/>
            <a:ext cx="1635822" cy="2362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s://s3.deti123.ru/prod/source/origin/tales/1/Screenshot_234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7353" y="1567876"/>
            <a:ext cx="2020358" cy="2362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https://moorzilka.ru/wp-content/uploads/2020/07/42423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7065" y="1555069"/>
            <a:ext cx="2033340" cy="2346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https://i.ytimg.com/vi/EWJqtHYfyIM/maxresdefault.jpg?785705782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243" y="4235767"/>
            <a:ext cx="2794942" cy="1572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12" descr="https://avatars.mds.yandex.net/i?id=ecc3711f1bf5b0e32913d239fd69e546-5844089-images-thumbs&amp;n=1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14" descr="https://prorisuem.ru/foto/6078/risunok_k_rasskazu_pokhozhdenie_zhuka_nosoroga_4.webp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39" name="Picture 1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172" y="4222222"/>
            <a:ext cx="2113157" cy="16705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41" name="Picture 21" descr="https://avatars.mds.yandex.net/i?id=c8bb60cd7583ce59b18303e54b262cd2_l-9214095-images-thumbs&amp;n=1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7353" y="4150890"/>
            <a:ext cx="2910111" cy="1741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44" name="Picture 2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4976" y="4106122"/>
            <a:ext cx="2635250" cy="170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052" y="217079"/>
            <a:ext cx="11487016" cy="619683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Совместная деятельность с родителями</a:t>
            </a:r>
            <a:endParaRPr lang="ru-RU" sz="4000" b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405" y="1867367"/>
            <a:ext cx="257175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4217" y="2000828"/>
            <a:ext cx="3606800" cy="270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9286" y="1138953"/>
            <a:ext cx="4775201" cy="3733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7799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1820" y="274638"/>
            <a:ext cx="9321421" cy="522531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Дополнительные материалы</a:t>
            </a:r>
            <a:endParaRPr lang="ru-RU" b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3647" y="1336139"/>
            <a:ext cx="5411906" cy="5064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3800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762699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Заключительный этап 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музея «Дом Мухи – Цокотухи»</a:t>
            </a:r>
            <a:endParaRPr lang="ru-RU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33265" y="1648493"/>
            <a:ext cx="8993875" cy="4263470"/>
          </a:xfrm>
          <a:noFill/>
        </p:spPr>
        <p:txBody>
          <a:bodyPr>
            <a:normAutofit fontScale="92500" lnSpcReduction="20000"/>
          </a:bodyPr>
          <a:lstStyle/>
          <a:p>
            <a:pPr>
              <a:lnSpc>
                <a:spcPct val="110000"/>
              </a:lnSpc>
              <a:buNone/>
            </a:pPr>
            <a:r>
              <a:rPr lang="ru-RU" dirty="0" smtClean="0"/>
              <a:t>	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   </a:t>
            </a:r>
            <a:r>
              <a:rPr lang="ru-RU" sz="22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2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Мы предполагаем, что если </a:t>
            </a:r>
            <a:r>
              <a:rPr lang="ru-RU" sz="22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ребёнка научить понимать всю важность </a:t>
            </a:r>
            <a:r>
              <a:rPr lang="ru-RU" sz="22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роли насекомых </a:t>
            </a:r>
            <a:r>
              <a:rPr lang="ru-RU" sz="22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экологической цепи, то он несомненно будет ценить и беречь всё, что его окружает. </a:t>
            </a:r>
            <a:r>
              <a:rPr lang="ru-RU" sz="22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Дети знают о </a:t>
            </a:r>
            <a:r>
              <a:rPr lang="ru-RU" sz="22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пользе или вреде, которую приносят людям и растениям, </a:t>
            </a:r>
            <a:r>
              <a:rPr lang="ru-RU" sz="22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будут </a:t>
            </a:r>
            <a:r>
              <a:rPr lang="ru-RU" sz="22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стремиться к правильному поведению по отношению к </a:t>
            </a:r>
            <a:r>
              <a:rPr lang="ru-RU" sz="22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насекомым и к </a:t>
            </a:r>
            <a:r>
              <a:rPr lang="ru-RU" sz="22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природе. У ребят </a:t>
            </a:r>
            <a:r>
              <a:rPr lang="ru-RU" sz="22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формируется </a:t>
            </a:r>
            <a:r>
              <a:rPr lang="ru-RU" sz="22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стремление к исследованию объектов природы, они </a:t>
            </a:r>
            <a:r>
              <a:rPr lang="ru-RU" sz="22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учатся </a:t>
            </a:r>
            <a:r>
              <a:rPr lang="ru-RU" sz="22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делать выводы. К </a:t>
            </a:r>
            <a:r>
              <a:rPr lang="ru-RU" sz="22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проекту </a:t>
            </a:r>
            <a:r>
              <a:rPr lang="ru-RU" sz="22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привлечены </a:t>
            </a:r>
            <a:r>
              <a:rPr lang="ru-RU" sz="22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родители. просвещение </a:t>
            </a:r>
            <a:r>
              <a:rPr lang="ru-RU" sz="22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родителей даст большой плюс в экологическом воспитании детей. </a:t>
            </a:r>
            <a:endParaRPr lang="ru-RU" sz="2200" dirty="0" smtClean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  <a:buNone/>
            </a:pPr>
            <a:r>
              <a:rPr lang="ru-RU" sz="22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В рамках реализации проекта дети учатся </a:t>
            </a:r>
            <a:r>
              <a:rPr lang="ru-RU" sz="22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составлять описательный рассказ о насекомом с использованием опорной </a:t>
            </a:r>
            <a:r>
              <a:rPr lang="ru-RU" sz="22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схемы, будут </a:t>
            </a:r>
            <a:r>
              <a:rPr lang="ru-RU" sz="22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уверенно отличать и называть характерные признаки разных </a:t>
            </a:r>
            <a:r>
              <a:rPr lang="ru-RU" sz="22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насекомых.		</a:t>
            </a:r>
          </a:p>
          <a:p>
            <a:pPr algn="just">
              <a:lnSpc>
                <a:spcPct val="110000"/>
              </a:lnSpc>
              <a:buNone/>
            </a:pPr>
            <a:r>
              <a:rPr lang="ru-RU" sz="22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22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нашем музее 48 </a:t>
            </a:r>
            <a:r>
              <a:rPr lang="ru-RU" sz="22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экспонатов, к</a:t>
            </a:r>
            <a:r>
              <a:rPr lang="ru-RU" sz="22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аждый из них  уникален!</a:t>
            </a:r>
            <a:endParaRPr lang="ru-RU" sz="2200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10000"/>
              </a:lnSpc>
              <a:buNone/>
            </a:pPr>
            <a:r>
              <a:rPr lang="ru-RU" sz="22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ru-RU" sz="22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1318</TotalTime>
  <Words>179</Words>
  <Application>Microsoft Office PowerPoint</Application>
  <PresentationFormat>Произвольный</PresentationFormat>
  <Paragraphs>45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Муниципальное бюджетное дошкольное образовательное учреждение детский сад общеразвивающего вида с приоритетным осуществлением деятельности  по познавательно-речевому развитию воспитанников № 547   Городской конкурс «История маленького чемоданчика» Номинация:  «Чемоданчик, в котором живет сказка «Дом Мухи - Цокотухи»</vt:lpstr>
      <vt:lpstr>  ЦЕЛЬ:  создание условий для развития познавательных и творческих способностей детей в процессе реализации проекта.</vt:lpstr>
      <vt:lpstr>Подготовительный этап</vt:lpstr>
      <vt:lpstr>Практический этап</vt:lpstr>
      <vt:lpstr>Практический этап</vt:lpstr>
      <vt:lpstr>Презентация PowerPoint</vt:lpstr>
      <vt:lpstr>Совместная деятельность с родителями</vt:lpstr>
      <vt:lpstr>Дополнительные материалы</vt:lpstr>
      <vt:lpstr>Заключительный этап  создание музея «Дом Мухи – Цокотухи»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5542G</dc:creator>
  <cp:lastModifiedBy>Пользователь Windows</cp:lastModifiedBy>
  <cp:revision>121</cp:revision>
  <dcterms:created xsi:type="dcterms:W3CDTF">2021-10-11T11:12:19Z</dcterms:created>
  <dcterms:modified xsi:type="dcterms:W3CDTF">2023-12-01T10:14:38Z</dcterms:modified>
</cp:coreProperties>
</file>